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304" r:id="rId2"/>
    <p:sldId id="261" r:id="rId3"/>
    <p:sldId id="298" r:id="rId4"/>
    <p:sldId id="301" r:id="rId5"/>
    <p:sldId id="299" r:id="rId6"/>
    <p:sldId id="302" r:id="rId7"/>
    <p:sldId id="303" r:id="rId8"/>
    <p:sldId id="276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G2tiL+Hbpwu462ACau3QhG071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72BB"/>
    <a:srgbClr val="FF3399"/>
    <a:srgbClr val="FFF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8" y="7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34" Type="http://customschemas.google.com/relationships/presentationmetadata" Target="metadata"/><Relationship Id="rId7" Type="http://schemas.openxmlformats.org/officeDocument/2006/relationships/slide" Target="slides/slide6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36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9060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vi-VN"/>
              <a:pPr algn="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931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892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4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52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547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352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008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00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5"/>
            <a:ext cx="1731415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6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8" y="-345132"/>
            <a:ext cx="3974937" cy="265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8">
            <a:alphaModFix/>
          </a:blip>
          <a:srcRect l="14882" t="19368" r="21376" b="36863"/>
          <a:stretch/>
        </p:blipFill>
        <p:spPr>
          <a:xfrm>
            <a:off x="2870200" y="4627222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01755" y="379604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529" y="5766262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26725" y="181416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3358" y="-321874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76829" y="4419662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38212" y="4673663"/>
            <a:ext cx="664523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5069306" y="1253253"/>
            <a:ext cx="192069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4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sz="4400" b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12903" r="3978" b="32490"/>
          <a:stretch/>
        </p:blipFill>
        <p:spPr>
          <a:xfrm>
            <a:off x="2089702" y="2071154"/>
            <a:ext cx="8203633" cy="949351"/>
          </a:xfrm>
          <a:prstGeom prst="rect">
            <a:avLst/>
          </a:prstGeom>
        </p:spPr>
      </p:pic>
      <p:pic>
        <p:nvPicPr>
          <p:cNvPr id="19" name="Google Shape;121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6753" y="150590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00" y="2966907"/>
            <a:ext cx="8260796" cy="1322947"/>
          </a:xfrm>
          <a:prstGeom prst="rect">
            <a:avLst/>
          </a:prstGeom>
        </p:spPr>
      </p:pic>
      <p:sp>
        <p:nvSpPr>
          <p:cNvPr id="20" name="Google Shape;129;p5"/>
          <p:cNvSpPr/>
          <p:nvPr/>
        </p:nvSpPr>
        <p:spPr>
          <a:xfrm>
            <a:off x="1371602" y="528854"/>
            <a:ext cx="8863652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vi-VN" sz="4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40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4000" b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sz="4000" b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40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vi-VN" sz="40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40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130;p5"/>
          <p:cNvSpPr txBox="1"/>
          <p:nvPr/>
        </p:nvSpPr>
        <p:spPr>
          <a:xfrm>
            <a:off x="4382941" y="3996304"/>
            <a:ext cx="308760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5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91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44CAD8"/>
                </a:solidFill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</a:rPr>
              <a:t>01</a:t>
            </a:r>
            <a:endParaRPr lang="zh-CN" altLang="en-US" sz="4800" b="1" dirty="0">
              <a:solidFill>
                <a:srgbClr val="44CAD8"/>
              </a:solidFill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7469"/>
          <a:stretch/>
        </p:blipFill>
        <p:spPr>
          <a:xfrm>
            <a:off x="759468" y="1654938"/>
            <a:ext cx="6519193" cy="441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1649166" y="157255"/>
            <a:ext cx="7811469" cy="13913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70535" y="1319012"/>
            <a:ext cx="378020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72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KHI LÊN TÀU</a:t>
            </a:r>
            <a:endParaRPr lang="en-US" sz="2800" b="1" dirty="0">
              <a:solidFill>
                <a:srgbClr val="0072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4361" y="1990863"/>
            <a:ext cx="45323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2018815" y="157255"/>
            <a:ext cx="7811469" cy="1391398"/>
          </a:xfrm>
          <a:prstGeom prst="rect">
            <a:avLst/>
          </a:prstGeom>
        </p:spPr>
      </p:pic>
      <p:pic>
        <p:nvPicPr>
          <p:cNvPr id="5" name="Em Đi Chơi Thuyề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5034" y="1548653"/>
            <a:ext cx="7658100" cy="43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3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6;p7"/>
          <p:cNvSpPr/>
          <p:nvPr/>
        </p:nvSpPr>
        <p:spPr>
          <a:xfrm>
            <a:off x="1539785" y="654256"/>
            <a:ext cx="9089281" cy="973651"/>
          </a:xfrm>
          <a:prstGeom prst="rect">
            <a:avLst/>
          </a:prstGeom>
          <a:solidFill>
            <a:srgbClr val="FFFEB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30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BƯỚC CẦN LÀM KHI ĐI TÀU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236;p7"/>
          <p:cNvSpPr/>
          <p:nvPr/>
        </p:nvSpPr>
        <p:spPr>
          <a:xfrm>
            <a:off x="738856" y="1967520"/>
            <a:ext cx="10691143" cy="973651"/>
          </a:xfrm>
          <a:prstGeom prst="rect">
            <a:avLst/>
          </a:prstGeom>
          <a:solidFill>
            <a:srgbClr val="FFFEB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Đăng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kí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vé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tàu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ghế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   </a:t>
            </a:r>
          </a:p>
        </p:txBody>
      </p:sp>
      <p:sp>
        <p:nvSpPr>
          <p:cNvPr id="9" name="Google Shape;236;p7"/>
          <p:cNvSpPr/>
          <p:nvPr/>
        </p:nvSpPr>
        <p:spPr>
          <a:xfrm>
            <a:off x="738856" y="3429329"/>
            <a:ext cx="10691143" cy="973651"/>
          </a:xfrm>
          <a:prstGeom prst="rect">
            <a:avLst/>
          </a:prstGeom>
          <a:solidFill>
            <a:srgbClr val="FFFEB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soát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vé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236;p7"/>
          <p:cNvSpPr/>
          <p:nvPr/>
        </p:nvSpPr>
        <p:spPr>
          <a:xfrm>
            <a:off x="738855" y="4891138"/>
            <a:ext cx="10691143" cy="973651"/>
          </a:xfrm>
          <a:prstGeom prst="rect">
            <a:avLst/>
          </a:prstGeom>
          <a:solidFill>
            <a:srgbClr val="FFFEB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tàu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ngồi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78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96000" l="8784" r="97973">
                        <a14:foregroundMark x1="60135" y1="39200" x2="56081" y2="64000"/>
                        <a14:foregroundMark x1="68919" y1="48000" x2="70270" y2="648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0045" t="11619"/>
          <a:stretch/>
        </p:blipFill>
        <p:spPr>
          <a:xfrm>
            <a:off x="589241" y="631277"/>
            <a:ext cx="1194687" cy="1115371"/>
          </a:xfrm>
          <a:prstGeom prst="rect">
            <a:avLst/>
          </a:prstGeom>
        </p:spPr>
      </p:pic>
      <p:sp>
        <p:nvSpPr>
          <p:cNvPr id="8" name="Google Shape;236;p7"/>
          <p:cNvSpPr/>
          <p:nvPr/>
        </p:nvSpPr>
        <p:spPr>
          <a:xfrm>
            <a:off x="1916665" y="579148"/>
            <a:ext cx="9114503" cy="1167500"/>
          </a:xfrm>
          <a:prstGeom prst="rect">
            <a:avLst/>
          </a:prstGeom>
          <a:solidFill>
            <a:srgbClr val="FFFEB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i="0" u="none" strike="noStrike" kern="0" cap="none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kumimoji="0" lang="en-US" sz="3200" i="0" u="none" strike="noStrike" kern="0" cap="none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tàu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Sài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Gòn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tòa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81 </a:t>
            </a:r>
            <a:r>
              <a:rPr kumimoji="0" lang="en-US" sz="3200" i="0" u="none" strike="noStrike" kern="0" cap="none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tầng</a:t>
            </a:r>
            <a:r>
              <a:rPr kumimoji="0" lang="en-US" sz="3200" i="0" u="none" strike="noStrike" kern="0" cap="none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3200" i="0" u="none" strike="noStrike" kern="0" cap="none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434" name="Picture 2" descr="Chạy đua thang bộ lên nóc tòa nhà Landmark 81 - Báo Người lao độ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6" r="33073"/>
          <a:stretch/>
        </p:blipFill>
        <p:spPr bwMode="auto">
          <a:xfrm>
            <a:off x="564319" y="2139493"/>
            <a:ext cx="5604252" cy="37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2059" y="1952362"/>
            <a:ext cx="47751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1141" y="4220179"/>
            <a:ext cx="5508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…………..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876844" y="2043942"/>
            <a:ext cx="1044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567;p20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95455" l="9581" r="94012">
                        <a14:foregroundMark x1="44311" y1="41667" x2="32934" y2="64394"/>
                        <a14:foregroundMark x1="29940" y1="51515" x2="20958" y2="71970"/>
                        <a14:foregroundMark x1="18563" y1="68182" x2="16168" y2="78788"/>
                        <a14:foregroundMark x1="23952" y1="56818" x2="53293" y2="39394"/>
                        <a14:foregroundMark x1="49701" y1="39394" x2="71856" y2="52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99219" y="244596"/>
            <a:ext cx="1273174" cy="99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8823" r="4881" b="29948"/>
          <a:stretch/>
        </p:blipFill>
        <p:spPr>
          <a:xfrm>
            <a:off x="2272393" y="244596"/>
            <a:ext cx="8331200" cy="10991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4503" y="1454335"/>
            <a:ext cx="1044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355952"/>
              </p:ext>
            </p:extLst>
          </p:nvPr>
        </p:nvGraphicFramePr>
        <p:xfrm>
          <a:off x="1280687" y="2929723"/>
          <a:ext cx="9322906" cy="141980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4475017">
                  <a:extLst>
                    <a:ext uri="{9D8B030D-6E8A-4147-A177-3AD203B41FA5}">
                      <a16:colId xmlns:a16="http://schemas.microsoft.com/office/drawing/2014/main" xmlns="" val="1475307357"/>
                    </a:ext>
                  </a:extLst>
                </a:gridCol>
                <a:gridCol w="4847889">
                  <a:extLst>
                    <a:ext uri="{9D8B030D-6E8A-4147-A177-3AD203B41FA5}">
                      <a16:colId xmlns:a16="http://schemas.microsoft.com/office/drawing/2014/main" xmlns="" val="925376773"/>
                    </a:ext>
                  </a:extLst>
                </a:gridCol>
              </a:tblGrid>
              <a:tr h="709900"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0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800" b="0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0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2800" b="0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49503797"/>
                  </a:ext>
                </a:extLst>
              </a:tr>
              <a:tr h="709900">
                <a:tc>
                  <a:txBody>
                    <a:bodyPr/>
                    <a:lstStyle/>
                    <a:p>
                      <a:r>
                        <a:rPr lang="en-US" sz="2800" b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0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="0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0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800" b="0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0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2800" b="0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27149666"/>
                  </a:ext>
                </a:extLst>
              </a:tr>
            </a:tbl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7232565" y="4031744"/>
            <a:ext cx="2512632" cy="2826256"/>
            <a:chOff x="7505470" y="3540033"/>
            <a:chExt cx="2791670" cy="2913128"/>
          </a:xfrm>
        </p:grpSpPr>
        <p:grpSp>
          <p:nvGrpSpPr>
            <p:cNvPr id="34" name="Google Shape;571;p20"/>
            <p:cNvGrpSpPr/>
            <p:nvPr/>
          </p:nvGrpSpPr>
          <p:grpSpPr>
            <a:xfrm>
              <a:off x="7505470" y="3540033"/>
              <a:ext cx="2791670" cy="2913128"/>
              <a:chOff x="6290820" y="1739825"/>
              <a:chExt cx="2284027" cy="2669073"/>
            </a:xfrm>
          </p:grpSpPr>
          <p:pic>
            <p:nvPicPr>
              <p:cNvPr id="36" name="Google Shape;572;p20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90820" y="1739825"/>
                <a:ext cx="2284027" cy="266907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Google Shape;573;p20"/>
              <p:cNvSpPr/>
              <p:nvPr/>
            </p:nvSpPr>
            <p:spPr>
              <a:xfrm>
                <a:off x="7668344" y="1993915"/>
                <a:ext cx="720080" cy="649843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00">
                  <a:solidFill>
                    <a:schemeClr val="lt1"/>
                  </a:solidFill>
                </a:endParaRPr>
              </a:p>
            </p:txBody>
          </p:sp>
          <p:sp>
            <p:nvSpPr>
              <p:cNvPr id="38" name="Google Shape;574;p20"/>
              <p:cNvSpPr/>
              <p:nvPr/>
            </p:nvSpPr>
            <p:spPr>
              <a:xfrm>
                <a:off x="7770495" y="2063386"/>
                <a:ext cx="515778" cy="508364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2571" extrusionOk="0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1">
                <a:noAutofit/>
              </a:bodyPr>
              <a:lstStyle/>
              <a:p>
                <a:endParaRPr sz="1800">
                  <a:solidFill>
                    <a:schemeClr val="dk1"/>
                  </a:solidFill>
                </a:endParaRP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638" y="3671385"/>
              <a:ext cx="1086575" cy="986959"/>
            </a:xfrm>
            <a:prstGeom prst="ellipse">
              <a:avLst/>
            </a:prstGeom>
            <a:ln w="285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69" y="2043014"/>
            <a:ext cx="635681" cy="61485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1" name="Group 10"/>
          <p:cNvGrpSpPr/>
          <p:nvPr/>
        </p:nvGrpSpPr>
        <p:grpSpPr>
          <a:xfrm>
            <a:off x="9593046" y="3730738"/>
            <a:ext cx="2623263" cy="3123832"/>
            <a:chOff x="9417862" y="3463823"/>
            <a:chExt cx="2761705" cy="3288691"/>
          </a:xfrm>
        </p:grpSpPr>
        <p:grpSp>
          <p:nvGrpSpPr>
            <p:cNvPr id="29" name="Google Shape;568;p20"/>
            <p:cNvGrpSpPr/>
            <p:nvPr/>
          </p:nvGrpSpPr>
          <p:grpSpPr>
            <a:xfrm>
              <a:off x="9417862" y="3463823"/>
              <a:ext cx="2761705" cy="3288691"/>
              <a:chOff x="1656283" y="2342932"/>
              <a:chExt cx="2587752" cy="3263934"/>
            </a:xfrm>
          </p:grpSpPr>
          <p:pic>
            <p:nvPicPr>
              <p:cNvPr id="31" name="Google Shape;569;p20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Google Shape;570;p20"/>
              <p:cNvSpPr/>
              <p:nvPr/>
            </p:nvSpPr>
            <p:spPr>
              <a:xfrm>
                <a:off x="3400738" y="2609243"/>
                <a:ext cx="553425" cy="545272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2571" extrusionOk="0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1">
                <a:noAutofit/>
              </a:bodyPr>
              <a:lstStyle/>
              <a:p>
                <a:endParaRPr sz="1800">
                  <a:solidFill>
                    <a:schemeClr val="dk1"/>
                  </a:solidFill>
                </a:endParaRPr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5396" y="3502725"/>
              <a:ext cx="1063755" cy="986959"/>
            </a:xfrm>
            <a:prstGeom prst="ellipse">
              <a:avLst/>
            </a:prstGeom>
            <a:ln w="285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40" y="2974173"/>
            <a:ext cx="635681" cy="61485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97" y="2973532"/>
            <a:ext cx="635681" cy="61485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31" y="3684840"/>
            <a:ext cx="635681" cy="61485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68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01" y="5502698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8" y="-345132"/>
            <a:ext cx="3974937" cy="265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1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7" y="4851269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8" y="4115682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5" y="181416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8" y="-321874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7" y="3276842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10"/>
            <a:ext cx="664523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1" y="-178323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algn="ctr"/>
              <a:endParaRPr sz="2400">
                <a:solidFill>
                  <a:srgbClr val="7F7F7F"/>
                </a:solidFill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50" y="2355682"/>
            <a:ext cx="5163431" cy="1289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172</Words>
  <Application>Microsoft Office PowerPoint</Application>
  <PresentationFormat>Widescreen</PresentationFormat>
  <Paragraphs>31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方正卡通简体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41</cp:revision>
  <dcterms:created xsi:type="dcterms:W3CDTF">2017-05-26T02:40:49Z</dcterms:created>
  <dcterms:modified xsi:type="dcterms:W3CDTF">2022-01-13T09:44:54Z</dcterms:modified>
</cp:coreProperties>
</file>